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j3Ls3DYc6YytKvq0NLgSc8oeKC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8"/>
  </p:normalViewPr>
  <p:slideViewPr>
    <p:cSldViewPr snapToGrid="0">
      <p:cViewPr varScale="1">
        <p:scale>
          <a:sx n="102" d="100"/>
          <a:sy n="102" d="100"/>
        </p:scale>
        <p:origin x="9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Duplicate slide as needed</a:t>
            </a:r>
            <a:endParaRPr/>
          </a:p>
        </p:txBody>
      </p:sp>
      <p:sp>
        <p:nvSpPr>
          <p:cNvPr id="107" name="Google Shape;10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Optional - supporting team members. DUPLICATE SLIDE AS NEEDED</a:t>
            </a:r>
            <a:endParaRPr/>
          </a:p>
        </p:txBody>
      </p:sp>
      <p:sp>
        <p:nvSpPr>
          <p:cNvPr id="130" name="Google Shape;13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Edit or Add titles as needed.  DUPLICATE SLIDE AS NEEDED</a:t>
            </a:r>
            <a:endParaRPr/>
          </a:p>
        </p:txBody>
      </p:sp>
      <p:sp>
        <p:nvSpPr>
          <p:cNvPr id="137" name="Google Shape;13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DUPLICATE SLIDE AS NEEDED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1" name="Google Shape;151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DUPLICATE SLIDE AS NEEDED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14513cfda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g214513cfda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/>
              <a:t>Winners Slide – Summary to be read by Emcee for awards presentation, not to exceed 100 words.  Include lead project image that you want shown on awards slide.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7" name="Google Shape;177;g214513cfdac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17"/>
          <p:cNvSpPr txBox="1"/>
          <p:nvPr/>
        </p:nvSpPr>
        <p:spPr>
          <a:xfrm>
            <a:off x="0" y="3456607"/>
            <a:ext cx="1034257" cy="315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0"/>
              <a:buFont typeface="Arial"/>
              <a:buNone/>
            </a:pPr>
            <a:r>
              <a:rPr lang="en-US" sz="200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{</a:t>
            </a:r>
            <a:endParaRPr sz="14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7"/>
          <p:cNvSpPr txBox="1"/>
          <p:nvPr/>
        </p:nvSpPr>
        <p:spPr>
          <a:xfrm rot="10800000">
            <a:off x="11179968" y="4096990"/>
            <a:ext cx="1034257" cy="315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0"/>
              <a:buFont typeface="Arial"/>
              <a:buNone/>
            </a:pPr>
            <a:r>
              <a:rPr lang="en-US" sz="200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{</a:t>
            </a:r>
            <a:endParaRPr sz="14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17" descr="A white surface with black dot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350" y="-17550"/>
            <a:ext cx="12192000" cy="2982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Member Photos">
  <p:cSld name="Team Member Photo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8"/>
          <p:cNvSpPr txBox="1">
            <a:spLocks noGrp="1"/>
          </p:cNvSpPr>
          <p:nvPr>
            <p:ph type="title"/>
          </p:nvPr>
        </p:nvSpPr>
        <p:spPr>
          <a:xfrm>
            <a:off x="838199" y="365126"/>
            <a:ext cx="10247812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body" idx="1"/>
          </p:nvPr>
        </p:nvSpPr>
        <p:spPr>
          <a:xfrm>
            <a:off x="839789" y="4924703"/>
            <a:ext cx="3198811" cy="82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body" idx="2"/>
          </p:nvPr>
        </p:nvSpPr>
        <p:spPr>
          <a:xfrm>
            <a:off x="4336280" y="4924703"/>
            <a:ext cx="3198811" cy="82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body" idx="3"/>
          </p:nvPr>
        </p:nvSpPr>
        <p:spPr>
          <a:xfrm>
            <a:off x="7887200" y="4924703"/>
            <a:ext cx="3198811" cy="82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9" name="Google Shape;29;p18"/>
          <p:cNvSpPr>
            <a:spLocks noGrp="1"/>
          </p:cNvSpPr>
          <p:nvPr>
            <p:ph type="pic" idx="4"/>
          </p:nvPr>
        </p:nvSpPr>
        <p:spPr>
          <a:xfrm>
            <a:off x="838199" y="1410203"/>
            <a:ext cx="3211287" cy="3514500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18"/>
          <p:cNvSpPr>
            <a:spLocks noGrp="1"/>
          </p:cNvSpPr>
          <p:nvPr>
            <p:ph type="pic" idx="5"/>
          </p:nvPr>
        </p:nvSpPr>
        <p:spPr>
          <a:xfrm>
            <a:off x="4336279" y="1381153"/>
            <a:ext cx="3198811" cy="3543550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18"/>
          <p:cNvSpPr>
            <a:spLocks noGrp="1"/>
          </p:cNvSpPr>
          <p:nvPr>
            <p:ph type="pic" idx="6"/>
          </p:nvPr>
        </p:nvSpPr>
        <p:spPr>
          <a:xfrm>
            <a:off x="7887200" y="1410203"/>
            <a:ext cx="3198811" cy="35144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Members">
  <p:cSld name="Team Member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title"/>
          </p:nvPr>
        </p:nvSpPr>
        <p:spPr>
          <a:xfrm>
            <a:off x="831850" y="297339"/>
            <a:ext cx="10515600" cy="722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body" idx="1"/>
          </p:nvPr>
        </p:nvSpPr>
        <p:spPr>
          <a:xfrm>
            <a:off x="829945" y="1121104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body" idx="2"/>
          </p:nvPr>
        </p:nvSpPr>
        <p:spPr>
          <a:xfrm>
            <a:off x="823595" y="1498885"/>
            <a:ext cx="10423525" cy="4849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ributors">
  <p:cSld name="1_Contributor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831850" y="297339"/>
            <a:ext cx="10515600" cy="722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body" idx="1"/>
          </p:nvPr>
        </p:nvSpPr>
        <p:spPr>
          <a:xfrm>
            <a:off x="829945" y="1121104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823595" y="1498885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3"/>
          </p:nvPr>
        </p:nvSpPr>
        <p:spPr>
          <a:xfrm>
            <a:off x="823595" y="2348152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body" idx="4"/>
          </p:nvPr>
        </p:nvSpPr>
        <p:spPr>
          <a:xfrm>
            <a:off x="817245" y="2725933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body" idx="5"/>
          </p:nvPr>
        </p:nvSpPr>
        <p:spPr>
          <a:xfrm>
            <a:off x="823231" y="3575200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body" idx="6"/>
          </p:nvPr>
        </p:nvSpPr>
        <p:spPr>
          <a:xfrm>
            <a:off x="831486" y="4802248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body" idx="7"/>
          </p:nvPr>
        </p:nvSpPr>
        <p:spPr>
          <a:xfrm>
            <a:off x="817245" y="3965636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8"/>
          </p:nvPr>
        </p:nvSpPr>
        <p:spPr>
          <a:xfrm>
            <a:off x="817245" y="5167374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ributors">
  <p:cSld name="2_Contributor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1"/>
          <p:cNvSpPr txBox="1">
            <a:spLocks noGrp="1"/>
          </p:cNvSpPr>
          <p:nvPr>
            <p:ph type="title"/>
          </p:nvPr>
        </p:nvSpPr>
        <p:spPr>
          <a:xfrm>
            <a:off x="831850" y="297339"/>
            <a:ext cx="10515600" cy="722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body" idx="1"/>
          </p:nvPr>
        </p:nvSpPr>
        <p:spPr>
          <a:xfrm>
            <a:off x="829945" y="1121104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body" idx="2"/>
          </p:nvPr>
        </p:nvSpPr>
        <p:spPr>
          <a:xfrm>
            <a:off x="823595" y="1498884"/>
            <a:ext cx="10423525" cy="86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body" idx="3"/>
          </p:nvPr>
        </p:nvSpPr>
        <p:spPr>
          <a:xfrm>
            <a:off x="823595" y="2376921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body" idx="4"/>
          </p:nvPr>
        </p:nvSpPr>
        <p:spPr>
          <a:xfrm>
            <a:off x="817245" y="2754702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body" idx="5"/>
          </p:nvPr>
        </p:nvSpPr>
        <p:spPr>
          <a:xfrm>
            <a:off x="822960" y="3703598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body" idx="6"/>
          </p:nvPr>
        </p:nvSpPr>
        <p:spPr>
          <a:xfrm>
            <a:off x="817244" y="4104928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21"/>
          <p:cNvSpPr txBox="1">
            <a:spLocks noGrp="1"/>
          </p:cNvSpPr>
          <p:nvPr>
            <p:ph type="body" idx="7"/>
          </p:nvPr>
        </p:nvSpPr>
        <p:spPr>
          <a:xfrm>
            <a:off x="817244" y="4993990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21"/>
          <p:cNvSpPr txBox="1">
            <a:spLocks noGrp="1"/>
          </p:cNvSpPr>
          <p:nvPr>
            <p:ph type="body" idx="8"/>
          </p:nvPr>
        </p:nvSpPr>
        <p:spPr>
          <a:xfrm>
            <a:off x="810894" y="5371771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ributors">
  <p:cSld name="3_Contributor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2"/>
          <p:cNvSpPr txBox="1">
            <a:spLocks noGrp="1"/>
          </p:cNvSpPr>
          <p:nvPr>
            <p:ph type="title"/>
          </p:nvPr>
        </p:nvSpPr>
        <p:spPr>
          <a:xfrm>
            <a:off x="831850" y="297339"/>
            <a:ext cx="10515600" cy="722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body" idx="1"/>
          </p:nvPr>
        </p:nvSpPr>
        <p:spPr>
          <a:xfrm>
            <a:off x="822959" y="1066577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body" idx="2"/>
          </p:nvPr>
        </p:nvSpPr>
        <p:spPr>
          <a:xfrm>
            <a:off x="816609" y="1444358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body" idx="3"/>
          </p:nvPr>
        </p:nvSpPr>
        <p:spPr>
          <a:xfrm>
            <a:off x="815974" y="2341002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body" idx="4"/>
          </p:nvPr>
        </p:nvSpPr>
        <p:spPr>
          <a:xfrm>
            <a:off x="809624" y="2718783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body" idx="5"/>
          </p:nvPr>
        </p:nvSpPr>
        <p:spPr>
          <a:xfrm>
            <a:off x="815339" y="3615427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body" idx="6"/>
          </p:nvPr>
        </p:nvSpPr>
        <p:spPr>
          <a:xfrm>
            <a:off x="809624" y="3993208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10995025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body" idx="1"/>
          </p:nvPr>
        </p:nvSpPr>
        <p:spPr>
          <a:xfrm>
            <a:off x="839788" y="989012"/>
            <a:ext cx="3288075" cy="5529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23"/>
          <p:cNvSpPr>
            <a:spLocks noGrp="1"/>
          </p:cNvSpPr>
          <p:nvPr>
            <p:ph type="pic" idx="2"/>
          </p:nvPr>
        </p:nvSpPr>
        <p:spPr>
          <a:xfrm>
            <a:off x="4127863" y="989012"/>
            <a:ext cx="7706950" cy="552935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149" cy="638773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Project Information</a:t>
            </a:r>
            <a:endParaRPr/>
          </a:p>
        </p:txBody>
      </p:sp>
      <p:sp>
        <p:nvSpPr>
          <p:cNvPr id="103" name="Google Shape;103;p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sz="1800"/>
              <a:t>This is ONLY for the committee to store your project photographs to be used in our FAB presentation.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sz="1800"/>
              <a:t>This is not intended to be your project submission.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sz="1800"/>
              <a:t>Judges will not view these slides.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sz="1800"/>
              <a:t>Duplicate slides as needed to fit your project team, collaborators, photographs.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sz="1800"/>
              <a:t>If this file size is larger than 50MB, you can provide a DropBox link instead of PowerPoint file within Judgify.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41EFA6-BE23-DE63-CBF3-F0296D11E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50" y="0"/>
            <a:ext cx="12192000" cy="29827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0"/>
          <p:cNvSpPr txBox="1">
            <a:spLocks noGrp="1"/>
          </p:cNvSpPr>
          <p:nvPr>
            <p:ph type="body" idx="1"/>
          </p:nvPr>
        </p:nvSpPr>
        <p:spPr>
          <a:xfrm>
            <a:off x="839789" y="4924703"/>
            <a:ext cx="3198811" cy="82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sp>
        <p:nvSpPr>
          <p:cNvPr id="110" name="Google Shape;110;p30"/>
          <p:cNvSpPr txBox="1">
            <a:spLocks noGrp="1"/>
          </p:cNvSpPr>
          <p:nvPr>
            <p:ph type="body" idx="2"/>
          </p:nvPr>
        </p:nvSpPr>
        <p:spPr>
          <a:xfrm>
            <a:off x="4336280" y="4924703"/>
            <a:ext cx="3198811" cy="82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sp>
        <p:nvSpPr>
          <p:cNvPr id="111" name="Google Shape;111;p30"/>
          <p:cNvSpPr txBox="1">
            <a:spLocks noGrp="1"/>
          </p:cNvSpPr>
          <p:nvPr>
            <p:ph type="body" idx="3"/>
          </p:nvPr>
        </p:nvSpPr>
        <p:spPr>
          <a:xfrm>
            <a:off x="7887200" y="4924703"/>
            <a:ext cx="3198811" cy="82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sp>
        <p:nvSpPr>
          <p:cNvPr id="112" name="Google Shape;112;p30"/>
          <p:cNvSpPr txBox="1">
            <a:spLocks noGrp="1"/>
          </p:cNvSpPr>
          <p:nvPr>
            <p:ph type="title"/>
          </p:nvPr>
        </p:nvSpPr>
        <p:spPr>
          <a:xfrm>
            <a:off x="838199" y="365126"/>
            <a:ext cx="10247812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Interior Design Team Members</a:t>
            </a:r>
            <a:br>
              <a:rPr lang="en-US"/>
            </a:br>
            <a:r>
              <a:rPr lang="en-US" sz="22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Duplicate slide as needed.</a:t>
            </a:r>
            <a:endParaRPr/>
          </a:p>
        </p:txBody>
      </p:sp>
      <p:sp>
        <p:nvSpPr>
          <p:cNvPr id="113" name="Google Shape;113;p30"/>
          <p:cNvSpPr>
            <a:spLocks noGrp="1"/>
          </p:cNvSpPr>
          <p:nvPr>
            <p:ph type="pic" idx="4"/>
          </p:nvPr>
        </p:nvSpPr>
        <p:spPr>
          <a:xfrm>
            <a:off x="838199" y="1410203"/>
            <a:ext cx="3211200" cy="3514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4" name="Google Shape;114;p30"/>
          <p:cNvSpPr>
            <a:spLocks noGrp="1"/>
          </p:cNvSpPr>
          <p:nvPr>
            <p:ph type="pic" idx="5"/>
          </p:nvPr>
        </p:nvSpPr>
        <p:spPr>
          <a:xfrm>
            <a:off x="4336279" y="1381153"/>
            <a:ext cx="3198900" cy="3543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5" name="Google Shape;115;p30"/>
          <p:cNvSpPr>
            <a:spLocks noGrp="1"/>
          </p:cNvSpPr>
          <p:nvPr>
            <p:ph type="pic" idx="6"/>
          </p:nvPr>
        </p:nvSpPr>
        <p:spPr>
          <a:xfrm>
            <a:off x="7887200" y="1410203"/>
            <a:ext cx="3198900" cy="3514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839789" y="4924703"/>
            <a:ext cx="3198811" cy="82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sp>
        <p:nvSpPr>
          <p:cNvPr id="121" name="Google Shape;121;p31"/>
          <p:cNvSpPr txBox="1">
            <a:spLocks noGrp="1"/>
          </p:cNvSpPr>
          <p:nvPr>
            <p:ph type="body" idx="2"/>
          </p:nvPr>
        </p:nvSpPr>
        <p:spPr>
          <a:xfrm>
            <a:off x="4336280" y="4924703"/>
            <a:ext cx="3198811" cy="82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sp>
        <p:nvSpPr>
          <p:cNvPr id="122" name="Google Shape;122;p31"/>
          <p:cNvSpPr txBox="1">
            <a:spLocks noGrp="1"/>
          </p:cNvSpPr>
          <p:nvPr>
            <p:ph type="title"/>
          </p:nvPr>
        </p:nvSpPr>
        <p:spPr>
          <a:xfrm>
            <a:off x="838199" y="365126"/>
            <a:ext cx="10247812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Interior Design Team Members</a:t>
            </a:r>
            <a:br>
              <a:rPr lang="en-US"/>
            </a:br>
            <a:r>
              <a:rPr lang="en-US" sz="22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Duplicate slide as needed.</a:t>
            </a:r>
            <a:endParaRPr/>
          </a:p>
        </p:txBody>
      </p:sp>
      <p:sp>
        <p:nvSpPr>
          <p:cNvPr id="123" name="Google Shape;123;p31"/>
          <p:cNvSpPr txBox="1">
            <a:spLocks noGrp="1"/>
          </p:cNvSpPr>
          <p:nvPr>
            <p:ph type="body" idx="3"/>
          </p:nvPr>
        </p:nvSpPr>
        <p:spPr>
          <a:xfrm>
            <a:off x="7887200" y="4924703"/>
            <a:ext cx="31989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  <p:sp>
        <p:nvSpPr>
          <p:cNvPr id="124" name="Google Shape;124;p31"/>
          <p:cNvSpPr>
            <a:spLocks noGrp="1"/>
          </p:cNvSpPr>
          <p:nvPr>
            <p:ph type="pic" idx="6"/>
          </p:nvPr>
        </p:nvSpPr>
        <p:spPr>
          <a:xfrm>
            <a:off x="7887200" y="1410203"/>
            <a:ext cx="3198900" cy="3514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5" name="Google Shape;125;p31"/>
          <p:cNvSpPr>
            <a:spLocks noGrp="1"/>
          </p:cNvSpPr>
          <p:nvPr>
            <p:ph type="pic" idx="4"/>
          </p:nvPr>
        </p:nvSpPr>
        <p:spPr>
          <a:xfrm>
            <a:off x="838199" y="1410203"/>
            <a:ext cx="3211200" cy="3514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6" name="Google Shape;126;p31"/>
          <p:cNvSpPr>
            <a:spLocks noGrp="1"/>
          </p:cNvSpPr>
          <p:nvPr>
            <p:ph type="pic" idx="5"/>
          </p:nvPr>
        </p:nvSpPr>
        <p:spPr>
          <a:xfrm>
            <a:off x="4336279" y="1381153"/>
            <a:ext cx="3198900" cy="3543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"/>
          <p:cNvSpPr txBox="1">
            <a:spLocks noGrp="1"/>
          </p:cNvSpPr>
          <p:nvPr>
            <p:ph type="title"/>
          </p:nvPr>
        </p:nvSpPr>
        <p:spPr>
          <a:xfrm>
            <a:off x="831850" y="297339"/>
            <a:ext cx="10515600" cy="722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/>
              <a:t>Additional Project Team Members</a:t>
            </a:r>
            <a:endParaRPr/>
          </a:p>
        </p:txBody>
      </p:sp>
      <p:sp>
        <p:nvSpPr>
          <p:cNvPr id="133" name="Google Shape;133;p3"/>
          <p:cNvSpPr txBox="1">
            <a:spLocks noGrp="1"/>
          </p:cNvSpPr>
          <p:nvPr>
            <p:ph type="body" idx="1"/>
          </p:nvPr>
        </p:nvSpPr>
        <p:spPr>
          <a:xfrm>
            <a:off x="829950" y="1121067"/>
            <a:ext cx="10417800" cy="3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"/>
          <p:cNvSpPr txBox="1">
            <a:spLocks noGrp="1"/>
          </p:cNvSpPr>
          <p:nvPr>
            <p:ph type="body" idx="1"/>
          </p:nvPr>
        </p:nvSpPr>
        <p:spPr>
          <a:xfrm>
            <a:off x="829945" y="1121104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/>
              <a:t>Architectural Partner</a:t>
            </a:r>
            <a:endParaRPr/>
          </a:p>
        </p:txBody>
      </p:sp>
      <p:sp>
        <p:nvSpPr>
          <p:cNvPr id="140" name="Google Shape;140;p4"/>
          <p:cNvSpPr txBox="1">
            <a:spLocks noGrp="1"/>
          </p:cNvSpPr>
          <p:nvPr>
            <p:ph type="body" idx="2"/>
          </p:nvPr>
        </p:nvSpPr>
        <p:spPr>
          <a:xfrm>
            <a:off x="823595" y="1498885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41" name="Google Shape;141;p4"/>
          <p:cNvSpPr txBox="1">
            <a:spLocks noGrp="1"/>
          </p:cNvSpPr>
          <p:nvPr>
            <p:ph type="body" idx="3"/>
          </p:nvPr>
        </p:nvSpPr>
        <p:spPr>
          <a:xfrm>
            <a:off x="823595" y="2348152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/>
              <a:t>Interior Partner</a:t>
            </a:r>
            <a:endParaRPr/>
          </a:p>
        </p:txBody>
      </p:sp>
      <p:sp>
        <p:nvSpPr>
          <p:cNvPr id="142" name="Google Shape;142;p4"/>
          <p:cNvSpPr txBox="1">
            <a:spLocks noGrp="1"/>
          </p:cNvSpPr>
          <p:nvPr>
            <p:ph type="body" idx="4"/>
          </p:nvPr>
        </p:nvSpPr>
        <p:spPr>
          <a:xfrm>
            <a:off x="817245" y="2725933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43" name="Google Shape;143;p4"/>
          <p:cNvSpPr txBox="1">
            <a:spLocks noGrp="1"/>
          </p:cNvSpPr>
          <p:nvPr>
            <p:ph type="body" idx="5"/>
          </p:nvPr>
        </p:nvSpPr>
        <p:spPr>
          <a:xfrm>
            <a:off x="823231" y="3575200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/>
              <a:t>Real Estate</a:t>
            </a:r>
            <a:endParaRPr/>
          </a:p>
        </p:txBody>
      </p:sp>
      <p:sp>
        <p:nvSpPr>
          <p:cNvPr id="144" name="Google Shape;144;p4"/>
          <p:cNvSpPr txBox="1">
            <a:spLocks noGrp="1"/>
          </p:cNvSpPr>
          <p:nvPr>
            <p:ph type="body" idx="6"/>
          </p:nvPr>
        </p:nvSpPr>
        <p:spPr>
          <a:xfrm>
            <a:off x="831486" y="4802248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/>
              <a:t>Owner’s Representative</a:t>
            </a:r>
            <a:endParaRPr/>
          </a:p>
        </p:txBody>
      </p:sp>
      <p:sp>
        <p:nvSpPr>
          <p:cNvPr id="145" name="Google Shape;145;p4"/>
          <p:cNvSpPr txBox="1">
            <a:spLocks noGrp="1"/>
          </p:cNvSpPr>
          <p:nvPr>
            <p:ph type="body" idx="7"/>
          </p:nvPr>
        </p:nvSpPr>
        <p:spPr>
          <a:xfrm>
            <a:off x="817245" y="3965636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46" name="Google Shape;146;p4"/>
          <p:cNvSpPr txBox="1">
            <a:spLocks noGrp="1"/>
          </p:cNvSpPr>
          <p:nvPr>
            <p:ph type="body" idx="8"/>
          </p:nvPr>
        </p:nvSpPr>
        <p:spPr>
          <a:xfrm>
            <a:off x="817245" y="5167374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47" name="Google Shape;147;p4"/>
          <p:cNvSpPr txBox="1">
            <a:spLocks noGrp="1"/>
          </p:cNvSpPr>
          <p:nvPr>
            <p:ph type="title"/>
          </p:nvPr>
        </p:nvSpPr>
        <p:spPr>
          <a:xfrm>
            <a:off x="789646" y="339543"/>
            <a:ext cx="10515600" cy="722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Collaborators / Contributors</a:t>
            </a:r>
            <a:br>
              <a:rPr lang="en-US"/>
            </a:br>
            <a:r>
              <a:rPr lang="en-US" sz="2200">
                <a:solidFill>
                  <a:srgbClr val="7F7F7F"/>
                </a:solidFill>
              </a:rPr>
              <a:t>Edit or add to these titles as needed.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"/>
          <p:cNvSpPr txBox="1">
            <a:spLocks noGrp="1"/>
          </p:cNvSpPr>
          <p:nvPr>
            <p:ph type="body" idx="1"/>
          </p:nvPr>
        </p:nvSpPr>
        <p:spPr>
          <a:xfrm>
            <a:off x="829945" y="1121104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/>
              <a:t>General Contractor</a:t>
            </a:r>
            <a:endParaRPr/>
          </a:p>
        </p:txBody>
      </p:sp>
      <p:sp>
        <p:nvSpPr>
          <p:cNvPr id="154" name="Google Shape;154;p5"/>
          <p:cNvSpPr txBox="1">
            <a:spLocks noGrp="1"/>
          </p:cNvSpPr>
          <p:nvPr>
            <p:ph type="body" idx="2"/>
          </p:nvPr>
        </p:nvSpPr>
        <p:spPr>
          <a:xfrm>
            <a:off x="823595" y="1498884"/>
            <a:ext cx="10423525" cy="86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55" name="Google Shape;155;p5"/>
          <p:cNvSpPr txBox="1">
            <a:spLocks noGrp="1"/>
          </p:cNvSpPr>
          <p:nvPr>
            <p:ph type="body" idx="3"/>
          </p:nvPr>
        </p:nvSpPr>
        <p:spPr>
          <a:xfrm>
            <a:off x="823595" y="2376921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/>
              <a:t>Furniture Dealer</a:t>
            </a:r>
            <a:endParaRPr/>
          </a:p>
        </p:txBody>
      </p:sp>
      <p:sp>
        <p:nvSpPr>
          <p:cNvPr id="156" name="Google Shape;156;p5"/>
          <p:cNvSpPr txBox="1">
            <a:spLocks noGrp="1"/>
          </p:cNvSpPr>
          <p:nvPr>
            <p:ph type="body" idx="4"/>
          </p:nvPr>
        </p:nvSpPr>
        <p:spPr>
          <a:xfrm>
            <a:off x="817245" y="2754702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57" name="Google Shape;157;p5"/>
          <p:cNvSpPr txBox="1">
            <a:spLocks noGrp="1"/>
          </p:cNvSpPr>
          <p:nvPr>
            <p:ph type="body" idx="5"/>
          </p:nvPr>
        </p:nvSpPr>
        <p:spPr>
          <a:xfrm>
            <a:off x="822960" y="3703598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/>
              <a:t>Photographer</a:t>
            </a:r>
            <a:endParaRPr/>
          </a:p>
        </p:txBody>
      </p:sp>
      <p:sp>
        <p:nvSpPr>
          <p:cNvPr id="158" name="Google Shape;158;p5"/>
          <p:cNvSpPr txBox="1">
            <a:spLocks noGrp="1"/>
          </p:cNvSpPr>
          <p:nvPr>
            <p:ph type="body" idx="6"/>
          </p:nvPr>
        </p:nvSpPr>
        <p:spPr>
          <a:xfrm>
            <a:off x="817244" y="4104928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59" name="Google Shape;159;p5"/>
          <p:cNvSpPr txBox="1">
            <a:spLocks noGrp="1"/>
          </p:cNvSpPr>
          <p:nvPr>
            <p:ph type="body" idx="7"/>
          </p:nvPr>
        </p:nvSpPr>
        <p:spPr>
          <a:xfrm>
            <a:off x="817244" y="4993990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/>
              <a:t>Lighting</a:t>
            </a:r>
            <a:endParaRPr/>
          </a:p>
        </p:txBody>
      </p:sp>
      <p:sp>
        <p:nvSpPr>
          <p:cNvPr id="160" name="Google Shape;160;p5"/>
          <p:cNvSpPr txBox="1">
            <a:spLocks noGrp="1"/>
          </p:cNvSpPr>
          <p:nvPr>
            <p:ph type="body" idx="8"/>
          </p:nvPr>
        </p:nvSpPr>
        <p:spPr>
          <a:xfrm>
            <a:off x="810894" y="5371771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xfrm>
            <a:off x="789646" y="339543"/>
            <a:ext cx="10515600" cy="722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Collaborators / Contributors</a:t>
            </a:r>
            <a:br>
              <a:rPr lang="en-US"/>
            </a:br>
            <a:r>
              <a:rPr lang="en-US" sz="2200">
                <a:solidFill>
                  <a:srgbClr val="7F7F7F"/>
                </a:solidFill>
              </a:rPr>
              <a:t>Edit or add to these titles as needed.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 txBox="1">
            <a:spLocks noGrp="1"/>
          </p:cNvSpPr>
          <p:nvPr>
            <p:ph type="title"/>
          </p:nvPr>
        </p:nvSpPr>
        <p:spPr>
          <a:xfrm>
            <a:off x="789646" y="339543"/>
            <a:ext cx="10515600" cy="722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Collaborators / Contributors</a:t>
            </a:r>
            <a:br>
              <a:rPr lang="en-US"/>
            </a:br>
            <a:r>
              <a:rPr lang="en-US" sz="2200">
                <a:solidFill>
                  <a:srgbClr val="7F7F7F"/>
                </a:solidFill>
              </a:rPr>
              <a:t>Edit or add to these titles as needed.</a:t>
            </a:r>
            <a:endParaRPr/>
          </a:p>
        </p:txBody>
      </p:sp>
      <p:sp>
        <p:nvSpPr>
          <p:cNvPr id="168" name="Google Shape;168;p6"/>
          <p:cNvSpPr txBox="1">
            <a:spLocks noGrp="1"/>
          </p:cNvSpPr>
          <p:nvPr>
            <p:ph type="body" idx="1"/>
          </p:nvPr>
        </p:nvSpPr>
        <p:spPr>
          <a:xfrm>
            <a:off x="832125" y="1108781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/>
              <a:t>Signage</a:t>
            </a:r>
            <a:endParaRPr/>
          </a:p>
        </p:txBody>
      </p:sp>
      <p:sp>
        <p:nvSpPr>
          <p:cNvPr id="169" name="Google Shape;169;p6"/>
          <p:cNvSpPr txBox="1">
            <a:spLocks noGrp="1"/>
          </p:cNvSpPr>
          <p:nvPr>
            <p:ph type="body" idx="2"/>
          </p:nvPr>
        </p:nvSpPr>
        <p:spPr>
          <a:xfrm>
            <a:off x="825775" y="1486562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70" name="Google Shape;170;p6"/>
          <p:cNvSpPr txBox="1">
            <a:spLocks noGrp="1"/>
          </p:cNvSpPr>
          <p:nvPr>
            <p:ph type="body" idx="3"/>
          </p:nvPr>
        </p:nvSpPr>
        <p:spPr>
          <a:xfrm>
            <a:off x="825140" y="2383206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/>
              <a:t>Art</a:t>
            </a:r>
            <a:endParaRPr/>
          </a:p>
        </p:txBody>
      </p:sp>
      <p:sp>
        <p:nvSpPr>
          <p:cNvPr id="171" name="Google Shape;171;p6"/>
          <p:cNvSpPr txBox="1">
            <a:spLocks noGrp="1"/>
          </p:cNvSpPr>
          <p:nvPr>
            <p:ph type="body" idx="4"/>
          </p:nvPr>
        </p:nvSpPr>
        <p:spPr>
          <a:xfrm>
            <a:off x="818790" y="2760987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72" name="Google Shape;172;p6"/>
          <p:cNvSpPr txBox="1">
            <a:spLocks noGrp="1"/>
          </p:cNvSpPr>
          <p:nvPr>
            <p:ph type="body" idx="5"/>
          </p:nvPr>
        </p:nvSpPr>
        <p:spPr>
          <a:xfrm>
            <a:off x="824505" y="3657631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/>
              <a:t>Materials</a:t>
            </a:r>
            <a:endParaRPr/>
          </a:p>
        </p:txBody>
      </p:sp>
      <p:sp>
        <p:nvSpPr>
          <p:cNvPr id="173" name="Google Shape;173;p6"/>
          <p:cNvSpPr txBox="1">
            <a:spLocks noGrp="1"/>
          </p:cNvSpPr>
          <p:nvPr>
            <p:ph type="body" idx="6"/>
          </p:nvPr>
        </p:nvSpPr>
        <p:spPr>
          <a:xfrm>
            <a:off x="818790" y="4035411"/>
            <a:ext cx="10423525" cy="2169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14513cfdac_0_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109950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1052"/>
              <a:buFont typeface="Calibri"/>
              <a:buNone/>
            </a:pPr>
            <a:r>
              <a:rPr lang="en-US" sz="4750"/>
              <a:t>Project Summary</a:t>
            </a:r>
            <a:br>
              <a:rPr lang="en-US" sz="4750"/>
            </a:br>
            <a:r>
              <a:rPr lang="en-US" sz="2200">
                <a:solidFill>
                  <a:srgbClr val="7F7F7F"/>
                </a:solidFill>
              </a:rPr>
              <a:t>Not to exceed 100 words.</a:t>
            </a:r>
            <a:endParaRPr/>
          </a:p>
        </p:txBody>
      </p:sp>
      <p:sp>
        <p:nvSpPr>
          <p:cNvPr id="180" name="Google Shape;180;g214513cfdac_0_0"/>
          <p:cNvSpPr txBox="1">
            <a:spLocks noGrp="1"/>
          </p:cNvSpPr>
          <p:nvPr>
            <p:ph type="body" idx="1"/>
          </p:nvPr>
        </p:nvSpPr>
        <p:spPr>
          <a:xfrm>
            <a:off x="839788" y="989012"/>
            <a:ext cx="3288000" cy="55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595"/>
              <a:buNone/>
            </a:pPr>
            <a:r>
              <a:rPr lang="en-US"/>
              <a:t>Summary: to be read during awards program</a:t>
            </a:r>
            <a:endParaRPr/>
          </a:p>
        </p:txBody>
      </p:sp>
      <p:sp>
        <p:nvSpPr>
          <p:cNvPr id="181" name="Google Shape;181;g214513cfdac_0_0"/>
          <p:cNvSpPr>
            <a:spLocks noGrp="1"/>
          </p:cNvSpPr>
          <p:nvPr>
            <p:ph type="pic" idx="2"/>
          </p:nvPr>
        </p:nvSpPr>
        <p:spPr>
          <a:xfrm>
            <a:off x="4127863" y="989012"/>
            <a:ext cx="7707000" cy="55293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240</Words>
  <Application>Microsoft Office PowerPoint</Application>
  <PresentationFormat>Widescreen</PresentationFormat>
  <Paragraphs>36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Project Information</vt:lpstr>
      <vt:lpstr>Interior Design Team Members Duplicate slide as needed.</vt:lpstr>
      <vt:lpstr>Interior Design Team Members Duplicate slide as needed.</vt:lpstr>
      <vt:lpstr>Additional Project Team Members</vt:lpstr>
      <vt:lpstr>Collaborators / Contributors Edit or add to these titles as needed.</vt:lpstr>
      <vt:lpstr>Collaborators / Contributors Edit or add to these titles as needed.</vt:lpstr>
      <vt:lpstr>Collaborators / Contributors Edit or add to these titles as needed.</vt:lpstr>
      <vt:lpstr>Project Summary Not to exceed 100 words.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Kelli Newman</dc:creator>
  <cp:lastModifiedBy>Krissy Wolstenholme</cp:lastModifiedBy>
  <cp:revision>3</cp:revision>
  <dcterms:created xsi:type="dcterms:W3CDTF">2021-02-22T22:00:07Z</dcterms:created>
  <dcterms:modified xsi:type="dcterms:W3CDTF">2026-10-06T20:52:01Z</dcterms:modified>
</cp:coreProperties>
</file>