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jpO/82J8+ooMT+Tl57zEO3ViZF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B87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3"/>
  </p:normalViewPr>
  <p:slideViewPr>
    <p:cSldViewPr snapToGrid="0">
      <p:cViewPr varScale="1">
        <p:scale>
          <a:sx n="102" d="100"/>
          <a:sy n="102" d="100"/>
        </p:scale>
        <p:origin x="9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14513cfda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214513cfda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Project Narrative - a description read by the jurors. Highlight goals, objectives, contributing factors, and key elements that influenced the project design. 500 words or less.</a:t>
            </a:r>
            <a:endParaRPr/>
          </a:p>
        </p:txBody>
      </p:sp>
      <p:sp>
        <p:nvSpPr>
          <p:cNvPr id="108" name="Google Shape;108;g214513cfda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02f0e9796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g302f0e97966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 captions/text. Up to 15 images. DUPLICATE SLIDE AS NEEDED.</a:t>
            </a:r>
            <a:endParaRPr/>
          </a:p>
        </p:txBody>
      </p:sp>
      <p:sp>
        <p:nvSpPr>
          <p:cNvPr id="115" name="Google Shape;115;g302f0e97966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 captions/text. Up to 15 images. DUPLICATE SLIDE AS NEEDED.</a:t>
            </a:r>
            <a:endParaRPr/>
          </a:p>
        </p:txBody>
      </p:sp>
      <p:sp>
        <p:nvSpPr>
          <p:cNvPr id="121" name="Google Shape;121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02f0e9796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g302f0e97966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 captions/text. Up to 15 images. DUPLICATE SLIDE AS NEEDED.</a:t>
            </a:r>
            <a:endParaRPr/>
          </a:p>
        </p:txBody>
      </p:sp>
      <p:sp>
        <p:nvSpPr>
          <p:cNvPr id="127" name="Google Shape;127;g302f0e97966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02f0e9796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302f0e97966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 captions/text. Up to 15 images. DUPLICATE SLIDE AS NEEDED.</a:t>
            </a:r>
            <a:endParaRPr/>
          </a:p>
        </p:txBody>
      </p:sp>
      <p:sp>
        <p:nvSpPr>
          <p:cNvPr id="133" name="Google Shape;133;g302f0e97966_0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02f0e9796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g302f0e97966_0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 captions/text. Up to 15 images. DUPLICATE SLIDE AS NEEDED.</a:t>
            </a:r>
            <a:endParaRPr/>
          </a:p>
        </p:txBody>
      </p:sp>
      <p:sp>
        <p:nvSpPr>
          <p:cNvPr id="139" name="Google Shape;139;g302f0e97966_0_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02f0e9796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g302f0e97966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 captions/text. Up to 15 images. DUPLICATE SLIDE AS NEEDED.</a:t>
            </a:r>
            <a:endParaRPr/>
          </a:p>
        </p:txBody>
      </p:sp>
      <p:sp>
        <p:nvSpPr>
          <p:cNvPr id="145" name="Google Shape;145;g302f0e97966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02f0e9796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302f0e97966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 captions/text. Up to 15 images. DUPLICATE SLIDE AS NEEDED.</a:t>
            </a:r>
            <a:endParaRPr/>
          </a:p>
        </p:txBody>
      </p:sp>
      <p:sp>
        <p:nvSpPr>
          <p:cNvPr id="151" name="Google Shape;151;g302f0e97966_0_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02f0e9796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302f0e97966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 captions/text. Up to 15 images. DUPLICATE SLIDE AS NEEDED.</a:t>
            </a:r>
            <a:endParaRPr/>
          </a:p>
        </p:txBody>
      </p:sp>
      <p:sp>
        <p:nvSpPr>
          <p:cNvPr id="157" name="Google Shape;157;g302f0e97966_0_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02f0e97966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g302f0e97966_0_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 captions/text. Up to 15 images. DUPLICATE SLIDE AS NEEDED.</a:t>
            </a:r>
            <a:endParaRPr/>
          </a:p>
        </p:txBody>
      </p:sp>
      <p:sp>
        <p:nvSpPr>
          <p:cNvPr id="163" name="Google Shape;163;g302f0e97966_0_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02f0e97966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g302f0e97966_0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 captions/text. Up to 15 images. DUPLICATE SLIDE AS NEEDED.</a:t>
            </a:r>
            <a:endParaRPr/>
          </a:p>
        </p:txBody>
      </p:sp>
      <p:sp>
        <p:nvSpPr>
          <p:cNvPr id="169" name="Google Shape;169;g302f0e97966_0_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02f0e97966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g302f0e97966_0_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 captions/text. Up to 15 images. DUPLICATE SLIDE AS NEEDED.</a:t>
            </a:r>
            <a:endParaRPr/>
          </a:p>
        </p:txBody>
      </p:sp>
      <p:sp>
        <p:nvSpPr>
          <p:cNvPr id="175" name="Google Shape;175;g302f0e97966_0_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02f0e9796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g302f0e97966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No captions/text. Up to 15 images. DUPLICATE SLIDE AS NEEDED.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g302f0e97966_0_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02f0e97966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g302f0e97966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No captions/text. Up to 15 images. DUPLICATE SLIDE AS NEEDED.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7" name="Google Shape;187;g302f0e97966_0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02f0e9796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g302f0e97966_0_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No captions/text. Up to 15 images. DUPLICATE SLIDE AS NEEDED.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302f0e97966_0_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02f0e97966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g302f0e97966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No captions/text. Up to 15 images. DUPLICATE SLIDE AS NEEDED.</a:t>
            </a:r>
            <a:endParaRPr/>
          </a:p>
        </p:txBody>
      </p:sp>
      <p:sp>
        <p:nvSpPr>
          <p:cNvPr id="199" name="Google Shape;199;g302f0e97966_0_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17"/>
          <p:cNvSpPr txBox="1"/>
          <p:nvPr/>
        </p:nvSpPr>
        <p:spPr>
          <a:xfrm>
            <a:off x="0" y="3456607"/>
            <a:ext cx="1034257" cy="31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r>
              <a:rPr lang="en-US" sz="200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{</a:t>
            </a:r>
            <a:endParaRPr sz="14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7"/>
          <p:cNvSpPr txBox="1"/>
          <p:nvPr/>
        </p:nvSpPr>
        <p:spPr>
          <a:xfrm rot="10800000">
            <a:off x="11179968" y="4096990"/>
            <a:ext cx="1034257" cy="31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0"/>
              <a:buFont typeface="Arial"/>
              <a:buNone/>
            </a:pPr>
            <a:r>
              <a:rPr lang="en-US" sz="200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{</a:t>
            </a:r>
            <a:endParaRPr sz="1400" b="0" i="0" u="none" strike="noStrike" cap="non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17" descr="A white surface with black dot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225" y="0"/>
            <a:ext cx="12192000" cy="2982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10995025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body" idx="1"/>
          </p:nvPr>
        </p:nvSpPr>
        <p:spPr>
          <a:xfrm>
            <a:off x="839788" y="989012"/>
            <a:ext cx="3288075" cy="5529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7" name="Google Shape;27;p23"/>
          <p:cNvSpPr>
            <a:spLocks noGrp="1"/>
          </p:cNvSpPr>
          <p:nvPr>
            <p:ph type="pic" idx="2"/>
          </p:nvPr>
        </p:nvSpPr>
        <p:spPr>
          <a:xfrm>
            <a:off x="4127863" y="989012"/>
            <a:ext cx="7706950" cy="552935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4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149" cy="638773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Member Photos">
  <p:cSld name="Team Member Photo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 txBox="1">
            <a:spLocks noGrp="1"/>
          </p:cNvSpPr>
          <p:nvPr>
            <p:ph type="title"/>
          </p:nvPr>
        </p:nvSpPr>
        <p:spPr>
          <a:xfrm>
            <a:off x="838199" y="365126"/>
            <a:ext cx="10247812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1"/>
          </p:nvPr>
        </p:nvSpPr>
        <p:spPr>
          <a:xfrm>
            <a:off x="839789" y="4924703"/>
            <a:ext cx="3198811" cy="82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2"/>
          </p:nvPr>
        </p:nvSpPr>
        <p:spPr>
          <a:xfrm>
            <a:off x="4336280" y="4924703"/>
            <a:ext cx="3198811" cy="82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body" idx="3"/>
          </p:nvPr>
        </p:nvSpPr>
        <p:spPr>
          <a:xfrm>
            <a:off x="7887200" y="4924703"/>
            <a:ext cx="3198811" cy="82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5" name="Google Shape;35;p18"/>
          <p:cNvSpPr>
            <a:spLocks noGrp="1"/>
          </p:cNvSpPr>
          <p:nvPr>
            <p:ph type="pic" idx="4"/>
          </p:nvPr>
        </p:nvSpPr>
        <p:spPr>
          <a:xfrm>
            <a:off x="838199" y="1410203"/>
            <a:ext cx="3211287" cy="35145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18"/>
          <p:cNvSpPr>
            <a:spLocks noGrp="1"/>
          </p:cNvSpPr>
          <p:nvPr>
            <p:ph type="pic" idx="5"/>
          </p:nvPr>
        </p:nvSpPr>
        <p:spPr>
          <a:xfrm>
            <a:off x="4336279" y="1381153"/>
            <a:ext cx="3198811" cy="354355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18"/>
          <p:cNvSpPr>
            <a:spLocks noGrp="1"/>
          </p:cNvSpPr>
          <p:nvPr>
            <p:ph type="pic" idx="6"/>
          </p:nvPr>
        </p:nvSpPr>
        <p:spPr>
          <a:xfrm>
            <a:off x="7887200" y="1410203"/>
            <a:ext cx="3198811" cy="35144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Members">
  <p:cSld name="Team Member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9"/>
          <p:cNvSpPr txBox="1">
            <a:spLocks noGrp="1"/>
          </p:cNvSpPr>
          <p:nvPr>
            <p:ph type="title"/>
          </p:nvPr>
        </p:nvSpPr>
        <p:spPr>
          <a:xfrm>
            <a:off x="831850" y="297339"/>
            <a:ext cx="10515600" cy="72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1"/>
          </p:nvPr>
        </p:nvSpPr>
        <p:spPr>
          <a:xfrm>
            <a:off x="829945" y="1121104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body" idx="2"/>
          </p:nvPr>
        </p:nvSpPr>
        <p:spPr>
          <a:xfrm>
            <a:off x="823595" y="1498885"/>
            <a:ext cx="10423525" cy="4849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ributors">
  <p:cSld name="1_Contributor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0"/>
          <p:cNvSpPr txBox="1">
            <a:spLocks noGrp="1"/>
          </p:cNvSpPr>
          <p:nvPr>
            <p:ph type="title"/>
          </p:nvPr>
        </p:nvSpPr>
        <p:spPr>
          <a:xfrm>
            <a:off x="831850" y="297339"/>
            <a:ext cx="10515600" cy="72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1"/>
          </p:nvPr>
        </p:nvSpPr>
        <p:spPr>
          <a:xfrm>
            <a:off x="829945" y="1121104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2"/>
          </p:nvPr>
        </p:nvSpPr>
        <p:spPr>
          <a:xfrm>
            <a:off x="823595" y="1498885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3"/>
          </p:nvPr>
        </p:nvSpPr>
        <p:spPr>
          <a:xfrm>
            <a:off x="823595" y="2348152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body" idx="4"/>
          </p:nvPr>
        </p:nvSpPr>
        <p:spPr>
          <a:xfrm>
            <a:off x="817245" y="2725933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body" idx="5"/>
          </p:nvPr>
        </p:nvSpPr>
        <p:spPr>
          <a:xfrm>
            <a:off x="823231" y="3575200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body" idx="6"/>
          </p:nvPr>
        </p:nvSpPr>
        <p:spPr>
          <a:xfrm>
            <a:off x="831486" y="4802248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body" idx="7"/>
          </p:nvPr>
        </p:nvSpPr>
        <p:spPr>
          <a:xfrm>
            <a:off x="817245" y="3965636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body" idx="8"/>
          </p:nvPr>
        </p:nvSpPr>
        <p:spPr>
          <a:xfrm>
            <a:off x="817245" y="5167374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ributors">
  <p:cSld name="2_Contributor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1"/>
          <p:cNvSpPr txBox="1">
            <a:spLocks noGrp="1"/>
          </p:cNvSpPr>
          <p:nvPr>
            <p:ph type="title"/>
          </p:nvPr>
        </p:nvSpPr>
        <p:spPr>
          <a:xfrm>
            <a:off x="831850" y="297339"/>
            <a:ext cx="10515600" cy="72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body" idx="1"/>
          </p:nvPr>
        </p:nvSpPr>
        <p:spPr>
          <a:xfrm>
            <a:off x="829945" y="1121104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body" idx="2"/>
          </p:nvPr>
        </p:nvSpPr>
        <p:spPr>
          <a:xfrm>
            <a:off x="823595" y="1498884"/>
            <a:ext cx="10423525" cy="86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3"/>
          </p:nvPr>
        </p:nvSpPr>
        <p:spPr>
          <a:xfrm>
            <a:off x="823595" y="2376921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4"/>
          </p:nvPr>
        </p:nvSpPr>
        <p:spPr>
          <a:xfrm>
            <a:off x="817245" y="2754702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5"/>
          </p:nvPr>
        </p:nvSpPr>
        <p:spPr>
          <a:xfrm>
            <a:off x="822960" y="3703598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body" idx="6"/>
          </p:nvPr>
        </p:nvSpPr>
        <p:spPr>
          <a:xfrm>
            <a:off x="817244" y="4104928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body" idx="7"/>
          </p:nvPr>
        </p:nvSpPr>
        <p:spPr>
          <a:xfrm>
            <a:off x="817244" y="4993990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8"/>
          </p:nvPr>
        </p:nvSpPr>
        <p:spPr>
          <a:xfrm>
            <a:off x="810894" y="5371771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ributors">
  <p:cSld name="3_Contributor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"/>
          <p:cNvSpPr txBox="1">
            <a:spLocks noGrp="1"/>
          </p:cNvSpPr>
          <p:nvPr>
            <p:ph type="title"/>
          </p:nvPr>
        </p:nvSpPr>
        <p:spPr>
          <a:xfrm>
            <a:off x="831850" y="297339"/>
            <a:ext cx="10515600" cy="722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822959" y="1066577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body" idx="2"/>
          </p:nvPr>
        </p:nvSpPr>
        <p:spPr>
          <a:xfrm>
            <a:off x="816609" y="1444358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body" idx="3"/>
          </p:nvPr>
        </p:nvSpPr>
        <p:spPr>
          <a:xfrm>
            <a:off x="815974" y="2341002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body" idx="4"/>
          </p:nvPr>
        </p:nvSpPr>
        <p:spPr>
          <a:xfrm>
            <a:off x="809624" y="2718783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2"/>
          <p:cNvSpPr txBox="1">
            <a:spLocks noGrp="1"/>
          </p:cNvSpPr>
          <p:nvPr>
            <p:ph type="body" idx="5"/>
          </p:nvPr>
        </p:nvSpPr>
        <p:spPr>
          <a:xfrm>
            <a:off x="815339" y="3615427"/>
            <a:ext cx="104178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body" idx="6"/>
          </p:nvPr>
        </p:nvSpPr>
        <p:spPr>
          <a:xfrm>
            <a:off x="809624" y="3993208"/>
            <a:ext cx="10423525" cy="83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 dirty="0">
                <a:latin typeface="Arial"/>
                <a:ea typeface="Arial"/>
                <a:cs typeface="Arial"/>
                <a:sym typeface="Arial"/>
              </a:rPr>
              <a:t>Project Submission</a:t>
            </a:r>
            <a:endParaRPr dirty="0"/>
          </a:p>
        </p:txBody>
      </p:sp>
      <p:sp>
        <p:nvSpPr>
          <p:cNvPr id="103" name="Google Shape;103;p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sz="1800"/>
              <a:t>This is for Juror review.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sz="1800"/>
              <a:t>Remove all design firm identifying features.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sz="1800"/>
              <a:t>Project Narrative should be 500 words or less.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sz="1800"/>
              <a:t>Multiple images per page allowed, but each image counts toward 15 total images.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sz="1800"/>
              <a:t>If this file size is larger than 50MB, you can provide a DropBox link instead of PowerPoint file within Judgify.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None/>
            </a:pPr>
            <a:r>
              <a:rPr lang="en-US" sz="1800"/>
              <a:t>Floor Plan is submitted separately in Judgify.</a:t>
            </a:r>
            <a:endParaRPr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3A0183-1829-3576-7F1A-BCF6C375FA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424463" y="0"/>
            <a:ext cx="1845974" cy="2982351"/>
          </a:xfrm>
          <a:prstGeom prst="rect">
            <a:avLst/>
          </a:prstGeom>
          <a:solidFill>
            <a:srgbClr val="9B87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46EF50-B3AF-E2E5-5071-ABFE81167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0" y="0"/>
            <a:ext cx="12192000" cy="29827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14513cfdac_0_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10995000" cy="5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1052"/>
              <a:buFont typeface="Calibri"/>
              <a:buNone/>
            </a:pPr>
            <a:r>
              <a:rPr lang="en-US" sz="4750"/>
              <a:t>Project Narrative</a:t>
            </a:r>
            <a:br>
              <a:rPr lang="en-US" sz="4750"/>
            </a:br>
            <a:r>
              <a:rPr lang="en-US" sz="2200">
                <a:solidFill>
                  <a:srgbClr val="7F7F7F"/>
                </a:solidFill>
              </a:rPr>
              <a:t>Not to exceed 500 words.</a:t>
            </a:r>
            <a:endParaRPr/>
          </a:p>
        </p:txBody>
      </p:sp>
      <p:sp>
        <p:nvSpPr>
          <p:cNvPr id="111" name="Google Shape;111;g214513cfdac_0_0"/>
          <p:cNvSpPr txBox="1">
            <a:spLocks noGrp="1"/>
          </p:cNvSpPr>
          <p:nvPr>
            <p:ph type="body" idx="1"/>
          </p:nvPr>
        </p:nvSpPr>
        <p:spPr>
          <a:xfrm>
            <a:off x="839828" y="989000"/>
            <a:ext cx="10995000" cy="5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595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2f0e97966_0_1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02f0e97966_0_6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02f0e97966_0_11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02f0e97966_0_16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02f0e97966_0_21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02f0e97966_0_26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02f0e97966_0_31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02f0e97966_0_36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02f0e97966_0_41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02f0e97966_0_46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02f0e97966_0_51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02f0e97966_0_56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02f0e97966_0_61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02f0e97966_0_66"/>
          <p:cNvSpPr>
            <a:spLocks noGrp="1"/>
          </p:cNvSpPr>
          <p:nvPr>
            <p:ph type="pic" idx="2"/>
          </p:nvPr>
        </p:nvSpPr>
        <p:spPr>
          <a:xfrm>
            <a:off x="1097280" y="339634"/>
            <a:ext cx="10006200" cy="63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351</Words>
  <Application>Microsoft Office PowerPoint</Application>
  <PresentationFormat>Widescreen</PresentationFormat>
  <Paragraphs>40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Project Submission</vt:lpstr>
      <vt:lpstr>Project Narrative Not to exceed 500 words.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Kelli Newman</dc:creator>
  <cp:lastModifiedBy>Krissy Wolstenholme</cp:lastModifiedBy>
  <cp:revision>3</cp:revision>
  <dcterms:created xsi:type="dcterms:W3CDTF">2021-02-22T22:00:07Z</dcterms:created>
  <dcterms:modified xsi:type="dcterms:W3CDTF">2026-10-07T12:59:37Z</dcterms:modified>
</cp:coreProperties>
</file>